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45" autoAdjust="0"/>
    <p:restoredTop sz="94660"/>
  </p:normalViewPr>
  <p:slideViewPr>
    <p:cSldViewPr>
      <p:cViewPr varScale="1">
        <p:scale>
          <a:sx n="83" d="100"/>
          <a:sy n="83" d="100"/>
        </p:scale>
        <p:origin x="-1507"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E5F023A-1ACE-4A51-8CC2-3D26D9ED2922}" type="datetimeFigureOut">
              <a:rPr lang="en-US" smtClean="0"/>
              <a:t>3/14/2022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1C67C16-D6AA-4173-8AAE-85F326BE7F44}"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F023A-1ACE-4A51-8CC2-3D26D9ED2922}" type="datetimeFigureOut">
              <a:rPr lang="en-US" smtClean="0"/>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E5F023A-1ACE-4A51-8CC2-3D26D9ED2922}" type="datetimeFigureOut">
              <a:rPr lang="en-US" smtClean="0"/>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1C67C16-D6AA-4173-8AAE-85F326BE7F4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5F023A-1ACE-4A51-8CC2-3D26D9ED2922}" type="datetimeFigureOut">
              <a:rPr lang="en-US" smtClean="0"/>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E5F023A-1ACE-4A51-8CC2-3D26D9ED2922}" type="datetimeFigureOut">
              <a:rPr lang="en-US" smtClean="0"/>
              <a:t>3/14/2022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5F023A-1ACE-4A51-8CC2-3D26D9ED2922}" type="datetimeFigureOut">
              <a:rPr lang="en-US" smtClean="0"/>
              <a:t>3/14/2022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F023A-1ACE-4A51-8CC2-3D26D9ED2922}" type="datetimeFigureOut">
              <a:rPr lang="en-US" smtClean="0"/>
              <a:t>3/14/2022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5F023A-1ACE-4A51-8CC2-3D26D9ED2922}" type="datetimeFigureOut">
              <a:rPr lang="en-US" smtClean="0"/>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E5F023A-1ACE-4A51-8CC2-3D26D9ED2922}" type="datetimeFigureOut">
              <a:rPr lang="en-US" smtClean="0"/>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F023A-1ACE-4A51-8CC2-3D26D9ED2922}" type="datetimeFigureOut">
              <a:rPr lang="en-US" smtClean="0"/>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5F023A-1ACE-4A51-8CC2-3D26D9ED2922}" type="datetimeFigureOut">
              <a:rPr lang="en-US" smtClean="0"/>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67C16-D6AA-4173-8AAE-85F326BE7F4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E5F023A-1ACE-4A51-8CC2-3D26D9ED2922}" type="datetimeFigureOut">
              <a:rPr lang="en-US" smtClean="0"/>
              <a:t>3/14/2022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1C67C16-D6AA-4173-8AAE-85F326BE7F4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most interesting profession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Programmer</a:t>
            </a:r>
            <a:r>
              <a:rPr lang="en-US" dirty="0" smtClean="0"/>
              <a:t/>
            </a:r>
            <a:br>
              <a:rPr lang="en-US" dirty="0" smtClean="0"/>
            </a:br>
            <a:endParaRPr lang="en-US" b="0" dirty="0"/>
          </a:p>
        </p:txBody>
      </p:sp>
      <p:sp>
        <p:nvSpPr>
          <p:cNvPr id="3" name="Content Placeholder 2"/>
          <p:cNvSpPr>
            <a:spLocks noGrp="1"/>
          </p:cNvSpPr>
          <p:nvPr>
            <p:ph idx="1"/>
          </p:nvPr>
        </p:nvSpPr>
        <p:spPr/>
        <p:txBody>
          <a:bodyPr/>
          <a:lstStyle/>
          <a:p>
            <a:pPr>
              <a:buNone/>
            </a:pPr>
            <a:r>
              <a:rPr lang="en-US" dirty="0" smtClean="0"/>
              <a:t>Programmers </a:t>
            </a:r>
            <a:r>
              <a:rPr lang="en-US" dirty="0" smtClean="0"/>
              <a:t>write various programs to make our lives easier</a:t>
            </a:r>
            <a:r>
              <a:rPr lang="en-US" dirty="0" smtClean="0"/>
              <a:t>.</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Betty Jennings and Fran </a:t>
            </a:r>
            <a:r>
              <a:rPr lang="en-US" dirty="0" err="1" smtClean="0"/>
              <a:t>Bilas</a:t>
            </a:r>
            <a:r>
              <a:rPr lang="en-US" dirty="0" smtClean="0"/>
              <a:t>, part of the first ENIAC programming team</a:t>
            </a:r>
          </a:p>
          <a:p>
            <a:pPr>
              <a:buNone/>
            </a:pPr>
            <a:endParaRPr lang="en-US" dirty="0"/>
          </a:p>
        </p:txBody>
      </p:sp>
      <p:pic>
        <p:nvPicPr>
          <p:cNvPr id="1026" name="Picture 2" descr="Two women operating ENIAC (full resolution).jpg"/>
          <p:cNvPicPr>
            <a:picLocks noChangeAspect="1" noChangeArrowheads="1"/>
          </p:cNvPicPr>
          <p:nvPr/>
        </p:nvPicPr>
        <p:blipFill>
          <a:blip r:embed="rId2" cstate="print"/>
          <a:srcRect/>
          <a:stretch>
            <a:fillRect/>
          </a:stretch>
        </p:blipFill>
        <p:spPr bwMode="auto">
          <a:xfrm>
            <a:off x="2743200" y="2743200"/>
            <a:ext cx="3037770" cy="2057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Firefighter</a:t>
            </a:r>
            <a:br>
              <a:rPr lang="en-US" b="0" dirty="0" smtClean="0"/>
            </a:br>
            <a:endParaRPr lang="en-US" dirty="0"/>
          </a:p>
        </p:txBody>
      </p:sp>
      <p:sp>
        <p:nvSpPr>
          <p:cNvPr id="3" name="Content Placeholder 2"/>
          <p:cNvSpPr>
            <a:spLocks noGrp="1"/>
          </p:cNvSpPr>
          <p:nvPr>
            <p:ph idx="1"/>
          </p:nvPr>
        </p:nvSpPr>
        <p:spPr/>
        <p:txBody>
          <a:bodyPr/>
          <a:lstStyle/>
          <a:p>
            <a:r>
              <a:rPr lang="en-US" sz="2400" dirty="0" smtClean="0"/>
              <a:t>A firefighter is a rescuer extensively trained in firefighting, primarily to extinguish hazardous fires that threaten life, property, and the environment as well as to rescue people and in some cases or jurisdictions also animals from dangerous situations. Male firefighters are sometimes referred to as </a:t>
            </a:r>
            <a:r>
              <a:rPr lang="en-US" sz="2400" dirty="0" smtClean="0"/>
              <a:t>firemen</a:t>
            </a:r>
            <a:endParaRPr lang="ru-RU" sz="2400" dirty="0" smtClean="0"/>
          </a:p>
          <a:p>
            <a:endParaRPr lang="ru-RU" dirty="0" smtClean="0"/>
          </a:p>
          <a:p>
            <a:endParaRPr lang="en-US" dirty="0"/>
          </a:p>
        </p:txBody>
      </p:sp>
      <p:pic>
        <p:nvPicPr>
          <p:cNvPr id="27650" name="Picture 2" descr="https://50.mchs.gov.ru/uploads/resize_cache/news/2022-03-14/pozhar-v-sadovom-dome-v-gorodskom-okruge-orehovo-zuevo_16472271331443413494__2000x2000.jpg"/>
          <p:cNvPicPr>
            <a:picLocks noChangeAspect="1" noChangeArrowheads="1"/>
          </p:cNvPicPr>
          <p:nvPr/>
        </p:nvPicPr>
        <p:blipFill>
          <a:blip r:embed="rId2" cstate="print"/>
          <a:srcRect/>
          <a:stretch>
            <a:fillRect/>
          </a:stretch>
        </p:blipFill>
        <p:spPr bwMode="auto">
          <a:xfrm>
            <a:off x="2819400" y="4038600"/>
            <a:ext cx="3352800" cy="25146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Farmer</a:t>
            </a:r>
            <a:endParaRPr lang="en-US" dirty="0"/>
          </a:p>
        </p:txBody>
      </p:sp>
      <p:sp>
        <p:nvSpPr>
          <p:cNvPr id="3" name="Content Placeholder 2"/>
          <p:cNvSpPr>
            <a:spLocks noGrp="1"/>
          </p:cNvSpPr>
          <p:nvPr>
            <p:ph idx="1"/>
          </p:nvPr>
        </p:nvSpPr>
        <p:spPr/>
        <p:txBody>
          <a:bodyPr>
            <a:normAutofit/>
          </a:bodyPr>
          <a:lstStyle/>
          <a:p>
            <a:r>
              <a:rPr lang="en-US" sz="2000" dirty="0" smtClean="0"/>
              <a:t>A farmer is a person engaged in agriculture, raising living organisms for food or raw materials. The term usually applies to people who do some combination of raising field crops, orchards, vineyards, poultry, or other livestock. A farmer might own the farmed land or might work as a laborer on land owned by others, but in most developed economies, a farmer is usually a farm owner, while employees of the farm are known as farm workers, or farmhands. However, in other older definitions a farmer was a person who promotes or improves the growth of plants, land or crops or raises animals by labor and attention</a:t>
            </a:r>
            <a:r>
              <a:rPr lang="en-US" sz="2000" dirty="0" smtClean="0"/>
              <a:t>.</a:t>
            </a:r>
          </a:p>
          <a:p>
            <a:pPr>
              <a:buNone/>
            </a:pPr>
            <a:endParaRPr lang="en-US" sz="2000" dirty="0"/>
          </a:p>
        </p:txBody>
      </p:sp>
      <p:pic>
        <p:nvPicPr>
          <p:cNvPr id="28674" name="Picture 2" descr="Woman-Farmer.jpg"/>
          <p:cNvPicPr>
            <a:picLocks noChangeAspect="1" noChangeArrowheads="1"/>
          </p:cNvPicPr>
          <p:nvPr/>
        </p:nvPicPr>
        <p:blipFill>
          <a:blip r:embed="rId2" cstate="print"/>
          <a:srcRect/>
          <a:stretch>
            <a:fillRect/>
          </a:stretch>
        </p:blipFill>
        <p:spPr bwMode="auto">
          <a:xfrm>
            <a:off x="4953000" y="4724400"/>
            <a:ext cx="2266491" cy="1504951"/>
          </a:xfrm>
          <a:prstGeom prst="rect">
            <a:avLst/>
          </a:prstGeom>
          <a:noFill/>
        </p:spPr>
      </p:pic>
      <p:sp>
        <p:nvSpPr>
          <p:cNvPr id="5" name="TextBox 4"/>
          <p:cNvSpPr txBox="1"/>
          <p:nvPr/>
        </p:nvSpPr>
        <p:spPr>
          <a:xfrm>
            <a:off x="3200400" y="6324600"/>
            <a:ext cx="3048000" cy="369332"/>
          </a:xfrm>
          <a:prstGeom prst="rect">
            <a:avLst/>
          </a:prstGeom>
          <a:noFill/>
        </p:spPr>
        <p:txBody>
          <a:bodyPr wrap="square" rtlCol="0">
            <a:spAutoFit/>
          </a:bodyPr>
          <a:lstStyle/>
          <a:p>
            <a:r>
              <a:rPr lang="en-US" dirty="0" smtClean="0"/>
              <a:t>A farmer in Chad.</a:t>
            </a:r>
            <a:endParaRPr lang="en-US" dirty="0"/>
          </a:p>
        </p:txBody>
      </p:sp>
      <p:pic>
        <p:nvPicPr>
          <p:cNvPr id="28676" name="Picture 4" descr="https://upload.wikimedia.org/wikipedia/commons/thumb/1/1c/Tanzanian_tea_farmers.jpg/220px-Tanzanian_tea_farmers.jpg"/>
          <p:cNvPicPr>
            <a:picLocks noChangeAspect="1" noChangeArrowheads="1"/>
          </p:cNvPicPr>
          <p:nvPr/>
        </p:nvPicPr>
        <p:blipFill>
          <a:blip r:embed="rId3" cstate="print"/>
          <a:srcRect/>
          <a:stretch>
            <a:fillRect/>
          </a:stretch>
        </p:blipFill>
        <p:spPr bwMode="auto">
          <a:xfrm>
            <a:off x="1143000" y="4876800"/>
            <a:ext cx="3047997" cy="12192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6934200" cy="1143000"/>
          </a:xfrm>
        </p:spPr>
        <p:txBody>
          <a:bodyPr/>
          <a:lstStyle/>
          <a:p>
            <a:r>
              <a:rPr lang="en-US" dirty="0" smtClean="0"/>
              <a:t>Pilot</a:t>
            </a:r>
            <a:endParaRPr lang="en-US" dirty="0"/>
          </a:p>
        </p:txBody>
      </p:sp>
      <p:sp>
        <p:nvSpPr>
          <p:cNvPr id="3" name="Content Placeholder 2"/>
          <p:cNvSpPr>
            <a:spLocks noGrp="1"/>
          </p:cNvSpPr>
          <p:nvPr>
            <p:ph idx="1"/>
          </p:nvPr>
        </p:nvSpPr>
        <p:spPr>
          <a:xfrm>
            <a:off x="3429000" y="1447800"/>
            <a:ext cx="5257800" cy="4709160"/>
          </a:xfrm>
        </p:spPr>
        <p:txBody>
          <a:bodyPr>
            <a:normAutofit fontScale="92500"/>
          </a:bodyPr>
          <a:lstStyle/>
          <a:p>
            <a:r>
              <a:rPr lang="en-US" sz="2400" dirty="0" smtClean="0"/>
              <a:t>An aircraft pilot or aviator is a person who controls the flight of an aircraft by operating its directional flight controls. Some other aircrew members, such as navigators or flight engineers, are also considered aviators, because they are involved in operating the aircraft's navigation and engine systems. Other aircrew members, such as drone operators, flight attendants, mechanics and ground crew, are not classified as aviators.</a:t>
            </a:r>
            <a:endParaRPr lang="en-US" sz="2400" dirty="0"/>
          </a:p>
        </p:txBody>
      </p:sp>
      <p:pic>
        <p:nvPicPr>
          <p:cNvPr id="29700" name="Picture 4" descr="https://upload.wikimedia.org/wikipedia/commons/thumb/3/38/Lt_Mike_Hunter_1.jpg/220px-Lt_Mike_Hunter_1.jpg"/>
          <p:cNvPicPr>
            <a:picLocks noChangeAspect="1" noChangeArrowheads="1"/>
          </p:cNvPicPr>
          <p:nvPr/>
        </p:nvPicPr>
        <p:blipFill>
          <a:blip r:embed="rId2" cstate="print"/>
          <a:srcRect/>
          <a:stretch>
            <a:fillRect/>
          </a:stretch>
        </p:blipFill>
        <p:spPr bwMode="auto">
          <a:xfrm>
            <a:off x="609600" y="1600200"/>
            <a:ext cx="2774324" cy="3581400"/>
          </a:xfrm>
          <a:prstGeom prst="rect">
            <a:avLst/>
          </a:prstGeom>
          <a:noFill/>
        </p:spPr>
      </p:pic>
      <p:sp>
        <p:nvSpPr>
          <p:cNvPr id="6" name="TextBox 5"/>
          <p:cNvSpPr txBox="1"/>
          <p:nvPr/>
        </p:nvSpPr>
        <p:spPr>
          <a:xfrm>
            <a:off x="533400" y="5257800"/>
            <a:ext cx="3124200" cy="1200329"/>
          </a:xfrm>
          <a:prstGeom prst="rect">
            <a:avLst/>
          </a:prstGeom>
          <a:noFill/>
        </p:spPr>
        <p:txBody>
          <a:bodyPr wrap="square" rtlCol="0">
            <a:spAutoFit/>
          </a:bodyPr>
          <a:lstStyle/>
          <a:p>
            <a:r>
              <a:rPr lang="en-US" dirty="0" smtClean="0"/>
              <a:t>U.S. Army Air Forces test pilot Lt. F.W. "Mike" Hunter wearing a flight suit in October 1942</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t>All professions are very, very interesting</a:t>
            </a:r>
            <a:endParaRPr lang="en-US" dirty="0"/>
          </a:p>
        </p:txBody>
      </p:sp>
      <p:pic>
        <p:nvPicPr>
          <p:cNvPr id="30722" name="Picture 2" descr="https://gazeta-newlife.ru/netcat_files/monthly202203/2_2.JPG"/>
          <p:cNvPicPr>
            <a:picLocks noChangeAspect="1" noChangeArrowheads="1"/>
          </p:cNvPicPr>
          <p:nvPr/>
        </p:nvPicPr>
        <p:blipFill>
          <a:blip r:embed="rId2" cstate="print"/>
          <a:srcRect/>
          <a:stretch>
            <a:fillRect/>
          </a:stretch>
        </p:blipFill>
        <p:spPr bwMode="auto">
          <a:xfrm>
            <a:off x="457200" y="2133600"/>
            <a:ext cx="2631203" cy="2209800"/>
          </a:xfrm>
          <a:prstGeom prst="rect">
            <a:avLst/>
          </a:prstGeom>
          <a:noFill/>
        </p:spPr>
      </p:pic>
      <p:pic>
        <p:nvPicPr>
          <p:cNvPr id="30724" name="Picture 4" descr="https://potokmedia.ru/wp-content/uploads/2021/02/person-people-camera-spring-musician-season-871400-pxhere.com_.jpg"/>
          <p:cNvPicPr>
            <a:picLocks noChangeAspect="1" noChangeArrowheads="1"/>
          </p:cNvPicPr>
          <p:nvPr/>
        </p:nvPicPr>
        <p:blipFill>
          <a:blip r:embed="rId3" cstate="print"/>
          <a:srcRect/>
          <a:stretch>
            <a:fillRect/>
          </a:stretch>
        </p:blipFill>
        <p:spPr bwMode="auto">
          <a:xfrm>
            <a:off x="5791200" y="2133600"/>
            <a:ext cx="2895600" cy="2171700"/>
          </a:xfrm>
          <a:prstGeom prst="rect">
            <a:avLst/>
          </a:prstGeom>
          <a:noFill/>
        </p:spPr>
      </p:pic>
      <p:pic>
        <p:nvPicPr>
          <p:cNvPr id="30726" name="Picture 6" descr="https://www.nme.com/wp-content/uploads/2020/07/GettyImages-1068049034-1.jpg"/>
          <p:cNvPicPr>
            <a:picLocks noChangeAspect="1" noChangeArrowheads="1"/>
          </p:cNvPicPr>
          <p:nvPr/>
        </p:nvPicPr>
        <p:blipFill>
          <a:blip r:embed="rId4" cstate="print"/>
          <a:srcRect/>
          <a:stretch>
            <a:fillRect/>
          </a:stretch>
        </p:blipFill>
        <p:spPr bwMode="auto">
          <a:xfrm>
            <a:off x="2514600" y="4495800"/>
            <a:ext cx="3352800" cy="2129028"/>
          </a:xfrm>
          <a:prstGeom prst="rect">
            <a:avLst/>
          </a:prstGeom>
          <a:noFill/>
        </p:spPr>
      </p:pic>
      <p:pic>
        <p:nvPicPr>
          <p:cNvPr id="30728" name="Picture 8" descr="https://proprikol.ru/wp-content/uploads/2020/11/kartinki-oficzianty-19.jpg"/>
          <p:cNvPicPr>
            <a:picLocks noChangeAspect="1" noChangeArrowheads="1"/>
          </p:cNvPicPr>
          <p:nvPr/>
        </p:nvPicPr>
        <p:blipFill>
          <a:blip r:embed="rId5" cstate="print"/>
          <a:srcRect/>
          <a:stretch>
            <a:fillRect/>
          </a:stretch>
        </p:blipFill>
        <p:spPr bwMode="auto">
          <a:xfrm>
            <a:off x="3276600" y="2362200"/>
            <a:ext cx="2286000" cy="1713906"/>
          </a:xfrm>
          <a:prstGeom prst="rect">
            <a:avLst/>
          </a:prstGeom>
          <a:noFill/>
        </p:spPr>
      </p:pic>
      <p:pic>
        <p:nvPicPr>
          <p:cNvPr id="30730" name="Picture 10" descr="https://obj.mosregtoday.ru/img/articles/items/inline_156111426271029947807.jpg"/>
          <p:cNvPicPr>
            <a:picLocks noChangeAspect="1" noChangeArrowheads="1"/>
          </p:cNvPicPr>
          <p:nvPr/>
        </p:nvPicPr>
        <p:blipFill>
          <a:blip r:embed="rId6" cstate="print"/>
          <a:srcRect/>
          <a:stretch>
            <a:fillRect/>
          </a:stretch>
        </p:blipFill>
        <p:spPr bwMode="auto">
          <a:xfrm>
            <a:off x="6096000" y="4572000"/>
            <a:ext cx="2935288" cy="1956859"/>
          </a:xfrm>
          <a:prstGeom prst="rect">
            <a:avLst/>
          </a:prstGeom>
          <a:noFill/>
        </p:spPr>
      </p:pic>
      <p:pic>
        <p:nvPicPr>
          <p:cNvPr id="30732" name="Picture 12" descr="https://avatars.mds.yandex.net/get-zen_doc/1528313/pub_5f37ab1509b3915bf1b8a04f_5f37ae844f2e4f5b77d36f2d/scale_1200"/>
          <p:cNvPicPr>
            <a:picLocks noChangeAspect="1" noChangeArrowheads="1"/>
          </p:cNvPicPr>
          <p:nvPr/>
        </p:nvPicPr>
        <p:blipFill>
          <a:blip r:embed="rId7" cstate="print"/>
          <a:srcRect/>
          <a:stretch>
            <a:fillRect/>
          </a:stretch>
        </p:blipFill>
        <p:spPr bwMode="auto">
          <a:xfrm>
            <a:off x="152400" y="4607718"/>
            <a:ext cx="2133600" cy="202168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46</TotalTime>
  <Words>311</Words>
  <Application>Microsoft Office PowerPoint</Application>
  <PresentationFormat>On-screen Show (4:3)</PresentationFormat>
  <Paragraphs>18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Apex</vt:lpstr>
      <vt:lpstr>The most interesting profession</vt:lpstr>
      <vt:lpstr>Programmer </vt:lpstr>
      <vt:lpstr>Firefighter </vt:lpstr>
      <vt:lpstr>Farmer</vt:lpstr>
      <vt:lpstr>Pilot</vt:lpstr>
      <vt:lpstr>All professions are very, very interesting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most interesting profession</dc:title>
  <dc:creator>Mariam</dc:creator>
  <cp:lastModifiedBy>Mariam</cp:lastModifiedBy>
  <cp:revision>1</cp:revision>
  <dcterms:created xsi:type="dcterms:W3CDTF">2022-03-14T17:10:07Z</dcterms:created>
  <dcterms:modified xsi:type="dcterms:W3CDTF">2022-03-14T17:56:32Z</dcterms:modified>
</cp:coreProperties>
</file>